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4091960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a4091960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a4091960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a4091960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4091960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4091960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4091960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a4091960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40919604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a40919604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a4091960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a4091960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4091960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a4091960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a4091960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a4091960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a4091960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a4091960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a4091960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a4091960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a4091960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a4091960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a4091960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a4091960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4091960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a4091960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4091960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4091960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a40919604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a4091960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a40919604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a40919604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a4091960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a4091960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a4091960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a4091960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4091960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a4091960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a40919604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a4091960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a4091960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a4091960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a4091960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a4091960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a4091960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a4091960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a4091960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a4091960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a40919604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a4091960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a4091960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3a4091960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a4091960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a40919604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a4091960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3a40919604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a4091960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3a40919604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a4091960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3a40919604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4091960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3a40919604_0_4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4091960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3a40919604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a4091960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a4091960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4091960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3a40919604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a4091960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3a40919604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a4091960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3a40919604_0_5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a40919604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3a40919604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a40919604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3a40919604_0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a4091960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3a40919604_0_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a40919604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3a40919604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a40919604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3a40919604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a4091960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3a40919604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4091960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3a40919604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a4091960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a4091960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a4091960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3a40919604_0_5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a4091960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a4091960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a4091960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a4091960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a40919604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a40919604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a4091960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a4091960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a4091960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a4091960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a4091960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a4091960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a4091960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a4091960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a4091960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a4091960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a409196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a409196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w3schools.com/nodejs/ref_modules.as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electronjs.org/" TargetMode="External"/><Relationship Id="rId4" Type="http://schemas.openxmlformats.org/officeDocument/2006/relationships/hyperlink" Target="https://habr.com/ru/companies/oleg-bunin/articles/450826/" TargetMode="External"/><Relationship Id="rId5" Type="http://schemas.openxmlformats.org/officeDocument/2006/relationships/hyperlink" Target="https://habr.com/ru/companies/piter/articles/432984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lectronjs.org/" TargetMode="External"/><Relationship Id="rId4" Type="http://schemas.openxmlformats.org/officeDocument/2006/relationships/hyperlink" Target="https://habr.com/ru/companies/oleg-bunin/articles/450826/" TargetMode="External"/><Relationship Id="rId5" Type="http://schemas.openxmlformats.org/officeDocument/2006/relationships/hyperlink" Target="https://habr.com/ru/companies/piter/articles/432984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nestjs.com/" TargetMode="External"/><Relationship Id="rId4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6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Асинхронное API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Движок V8 из коробки поддерживает исключительно асинхронное API, т.к. изначально был предназначен для работы в браузере на клиенте.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Это значит, что ни одна из read/write операций не блокирует основной поток исполнения (спасибо Event Loop).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Простота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Поднять простой веб-сервер на Node.js - это 15 строк кода (с натяжкой).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этом, т.к. мы пишем на javascript, мы можем использовать различные парадигмы для написания кода.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Библиотеки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У Node.js огромное комьюнити, и с 2009 года существуют библиотеки для всего, что может теоретически понадобиться для серверной (и не только) разработки.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Количество javascript библиотек достигает такого огромного количества, что это уже даже достигло какого-то абсурдного уровня.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Библиотеки</a:t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971"/>
            <a:ext cx="9144003" cy="41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Тут не нужно объяснений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Node.js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0" y="0"/>
            <a:ext cx="75087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RunTime-ошибки</a:t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когда код запустился, но упал во время исполнения.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Такая возможность есть из-за того, что javascript интерпретируемый язык программирования.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50" y="2160175"/>
            <a:ext cx="4856175" cy="26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Отсутствие типизации</a:t>
            </a:r>
            <a:endParaRPr/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152475"/>
            <a:ext cx="524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- нестрого типизированный 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905" y="0"/>
            <a:ext cx="31590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Node.js как платформа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Риск наговнокодить</a:t>
            </a:r>
            <a:endParaRPr/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Риск написать плохой код на JavaScript настолько высок, что сравнить его можно, наверно, только с Python. Обилие поддерживаемых парадигм, нестрогая типизация, сложная асинхронность, лексическое окружение, замыкания.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77" y="0"/>
            <a:ext cx="72134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Большая математика</a:t>
            </a:r>
            <a:endParaRPr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311700" y="1152475"/>
            <a:ext cx="86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До недавнего времени в javascript не поддерживались числа больше 9007199254740992. Недавно появился bigint и эта проблема частично решена.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2152150"/>
            <a:ext cx="76771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также в главных ролях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многопоточки;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медленные вычисления;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плохое ООП, несмотря на его наличие;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скудные коллекции (по сравнению с java, но великолепные по-сравнению с Go)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&lt;подставьте сюда свою причину&gt;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и использование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использовать Node.js</a:t>
            </a:r>
            <a:endParaRPr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Создаем файл &lt;название&gt;.js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Пишем туда код на javascript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Запускаем командой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node &lt;название&gt;.js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Profit!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Стандартная библиотека</a:t>
            </a:r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events</a:t>
            </a:r>
            <a:r>
              <a:rPr lang="ru">
                <a:solidFill>
                  <a:schemeClr val="dk1"/>
                </a:solidFill>
              </a:rPr>
              <a:t> - встроенный EventEmitter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fs</a:t>
            </a:r>
            <a:r>
              <a:rPr lang="ru">
                <a:solidFill>
                  <a:schemeClr val="dk1"/>
                </a:solidFill>
              </a:rPr>
              <a:t> - работа с файловой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lang="ru">
                <a:solidFill>
                  <a:schemeClr val="dk1"/>
                </a:solidFill>
              </a:rPr>
              <a:t> - работа с операционной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ru">
                <a:solidFill>
                  <a:schemeClr val="dk1"/>
                </a:solidFill>
              </a:rPr>
              <a:t> - основной модуль для создания http-серверов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ru">
                <a:solidFill>
                  <a:schemeClr val="dk1"/>
                </a:solidFill>
              </a:rPr>
              <a:t> - низкоуровневое сетевое соединение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ru">
                <a:solidFill>
                  <a:schemeClr val="dk1"/>
                </a:solidFill>
              </a:rPr>
              <a:t> - для работы с путями в директориях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 еще много-много, почитать можно </a:t>
            </a:r>
            <a:r>
              <a:rPr lang="ru" u="sng">
                <a:solidFill>
                  <a:schemeClr val="hlink"/>
                </a:solidFill>
                <a:hlinkClick r:id="rId3"/>
              </a:rPr>
              <a:t>здесь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CommonJS модули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86672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429370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global и globalThis</a:t>
            </a:r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global - </a:t>
            </a:r>
            <a:r>
              <a:rPr lang="ru">
                <a:solidFill>
                  <a:schemeClr val="dk1"/>
                </a:solidFill>
              </a:rPr>
              <a:t>аналог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r>
              <a:rPr lang="ru">
                <a:solidFill>
                  <a:schemeClr val="dk1"/>
                </a:solidFill>
              </a:rPr>
              <a:t> в среде Node.js.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нет уверенности, где будет исполняться ваш код, или использоваться написанная вами библиотека - используйте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globalThis.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как его используют? Этот ваш Node.js</a:t>
            </a:r>
            <a:endParaRPr/>
          </a:p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уже повторяли для серверной разработки. Например: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SSR - серверный рендеринг для SPA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BFF - бэкенд-прокси для агрегации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Full-Backend API - полноценный бэкенд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микросервисы со </a:t>
            </a:r>
            <a:r>
              <a:rPr lang="ru">
                <a:solidFill>
                  <a:schemeClr val="dk1"/>
                </a:solidFill>
              </a:rPr>
              <a:t>специфической</a:t>
            </a:r>
            <a:r>
              <a:rPr lang="ru">
                <a:solidFill>
                  <a:schemeClr val="dk1"/>
                </a:solidFill>
              </a:rPr>
              <a:t> логикой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Node.js?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 - среда выполнения javascript основанная на браузерном движке Google V8.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14" y="1574800"/>
            <a:ext cx="457198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Поглядим примерчики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1515900"/>
            <a:ext cx="8520600" cy="21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там все таки по скорости?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посмотрим пример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RPS</a:t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RPS - это метрика, которая определяет сколько запросов в секунду выдерживает сервис. Необходим для оценки нагрузки от пользователей и зачастую используется в расчетах.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44"/>
            <a:ext cx="9144002" cy="506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1019175"/>
            <a:ext cx="82105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>
            <a:off x="1877939" y="1044723"/>
            <a:ext cx="3333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557614" y="1845391"/>
            <a:ext cx="22305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33" y="1572219"/>
            <a:ext cx="4510997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130" y="1572219"/>
            <a:ext cx="4357253" cy="28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378" y="1572221"/>
            <a:ext cx="35718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130" y="1572220"/>
            <a:ext cx="3803219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200 rps</a:t>
            </a:r>
            <a:endParaRPr/>
          </a:p>
        </p:txBody>
      </p:sp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57895"/>
            <a:ext cx="60960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95" name="Google Shape;2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332" y="953095"/>
            <a:ext cx="7485334" cy="40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1"/>
          <p:cNvSpPr/>
          <p:nvPr/>
        </p:nvSpPr>
        <p:spPr>
          <a:xfrm>
            <a:off x="2145953" y="1085969"/>
            <a:ext cx="3333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1"/>
          <p:cNvSpPr/>
          <p:nvPr/>
        </p:nvSpPr>
        <p:spPr>
          <a:xfrm>
            <a:off x="947774" y="1830944"/>
            <a:ext cx="22527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48" y="1538445"/>
            <a:ext cx="4429577" cy="253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772" y="1538445"/>
            <a:ext cx="4246445" cy="253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что Node.js способен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веб-приложения (бэкенд);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десктопные приложения (</a:t>
            </a:r>
            <a:r>
              <a:rPr lang="ru" u="sng">
                <a:solidFill>
                  <a:schemeClr val="hlink"/>
                </a:solidFill>
                <a:hlinkClick r:id="rId3"/>
              </a:rPr>
              <a:t>Electron.js</a:t>
            </a:r>
            <a:r>
              <a:rPr lang="ru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микроконтроллеры (Espurino), </a:t>
            </a:r>
            <a:r>
              <a:rPr lang="ru" u="sng">
                <a:solidFill>
                  <a:schemeClr val="hlink"/>
                </a:solidFill>
                <a:hlinkClick r:id="rId4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консольные утилиты;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машинное обучение (TensorFlow.js), </a:t>
            </a:r>
            <a:r>
              <a:rPr lang="ru" u="sng">
                <a:solidFill>
                  <a:schemeClr val="hlink"/>
                </a:solidFill>
                <a:hlinkClick r:id="rId5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бла-бла-бла…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895" y="1292553"/>
            <a:ext cx="3987454" cy="312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30" y="1292553"/>
            <a:ext cx="3899245" cy="311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 rps</a:t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691" y="1133020"/>
            <a:ext cx="6842618" cy="373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122" y="1024970"/>
            <a:ext cx="7168598" cy="400993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/>
          <p:nvPr/>
        </p:nvSpPr>
        <p:spPr>
          <a:xfrm>
            <a:off x="2195829" y="1152335"/>
            <a:ext cx="3333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5"/>
          <p:cNvSpPr/>
          <p:nvPr/>
        </p:nvSpPr>
        <p:spPr>
          <a:xfrm>
            <a:off x="1123122" y="1802258"/>
            <a:ext cx="1914000" cy="216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5"/>
          <p:cNvSpPr/>
          <p:nvPr/>
        </p:nvSpPr>
        <p:spPr>
          <a:xfrm>
            <a:off x="3220007" y="1693816"/>
            <a:ext cx="2116800" cy="325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7" name="Google Shape;33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8016"/>
            <a:ext cx="4318687" cy="302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687" y="1293124"/>
            <a:ext cx="4825908" cy="29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45" name="Google Shape;3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71162"/>
            <a:ext cx="35909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1457775"/>
            <a:ext cx="36385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800 rps</a:t>
            </a:r>
            <a:endParaRPr/>
          </a:p>
        </p:txBody>
      </p:sp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53" name="Google Shape;3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66" y="1268016"/>
            <a:ext cx="6986735" cy="316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descr="Graphical user interface&#10;&#10;Description automatically generated" id="359" name="Google Shape;359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66" y="1027787"/>
            <a:ext cx="7422900" cy="40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9"/>
          <p:cNvSpPr/>
          <p:nvPr/>
        </p:nvSpPr>
        <p:spPr>
          <a:xfrm>
            <a:off x="2137410" y="1131569"/>
            <a:ext cx="434400" cy="274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9"/>
          <p:cNvSpPr/>
          <p:nvPr/>
        </p:nvSpPr>
        <p:spPr>
          <a:xfrm>
            <a:off x="963435" y="1874083"/>
            <a:ext cx="2008500" cy="262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descr="A picture containing graphical user interface&#10;&#10;Description automatically generated" id="367" name="Google Shape;3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8415"/>
            <a:ext cx="4839233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68" name="Google Shape;36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9233" y="1126331"/>
            <a:ext cx="42957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descr="Graphical user interface&#10;&#10;Description automatically generated" id="374" name="Google Shape;374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12" y="1268016"/>
            <a:ext cx="4174800" cy="32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375" name="Google Shape;37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303" y="1268016"/>
            <a:ext cx="4103487" cy="327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descr="Graphical user interface&#10;&#10;Description automatically generated" id="381" name="Google Shape;38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60690"/>
            <a:ext cx="7755722" cy="29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что Node.js способен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веб-приложения (бэкенд);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десктопные приложения (</a:t>
            </a:r>
            <a:r>
              <a:rPr lang="ru" u="sng">
                <a:solidFill>
                  <a:schemeClr val="hlink"/>
                </a:solidFill>
                <a:hlinkClick r:id="rId3"/>
              </a:rPr>
              <a:t>Electron.js</a:t>
            </a:r>
            <a:r>
              <a:rPr lang="ru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микроконтроллеры (Espurino), </a:t>
            </a:r>
            <a:r>
              <a:rPr lang="ru" u="sng">
                <a:solidFill>
                  <a:schemeClr val="hlink"/>
                </a:solidFill>
                <a:hlinkClick r:id="rId4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различные консольные утилиты;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машинное обучение (TensorFlow.js), </a:t>
            </a:r>
            <a:r>
              <a:rPr lang="ru" u="sng">
                <a:solidFill>
                  <a:schemeClr val="hlink"/>
                </a:solidFill>
                <a:hlinkClick r:id="rId5"/>
              </a:rPr>
              <a:t>ссылка</a:t>
            </a:r>
            <a:r>
              <a:rPr lang="ru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бла-бла-бла…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Высоконагруженность 5000 rps</a:t>
            </a:r>
            <a:endParaRPr/>
          </a:p>
        </p:txBody>
      </p:sp>
      <p:pic>
        <p:nvPicPr>
          <p:cNvPr descr="A screenshot of a computer&#10;&#10;Description automatically generated with medium confidence" id="387" name="Google Shape;3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163" y="995363"/>
            <a:ext cx="4721530" cy="414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можно ли не городить свои костыли?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Можно! Давайте посмотрим на Nest.js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Nest.js</a:t>
            </a:r>
            <a:endParaRPr/>
          </a:p>
        </p:txBody>
      </p:sp>
      <p:sp>
        <p:nvSpPr>
          <p:cNvPr id="403" name="Google Shape;40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Nest.js</a:t>
            </a:r>
            <a:r>
              <a:rPr lang="ru">
                <a:solidFill>
                  <a:schemeClr val="dk1"/>
                </a:solidFill>
              </a:rPr>
              <a:t> - это фреймворк для создания эффективных, расширяемых серверных приложений.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598" y="2129474"/>
            <a:ext cx="2708800" cy="2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преимущества дает Nest.js</a:t>
            </a:r>
            <a:endParaRPr/>
          </a:p>
        </p:txBody>
      </p:sp>
      <p:sp>
        <p:nvSpPr>
          <p:cNvPr id="410" name="Google Shape;41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готовую архитектуру;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готовые решения для middleware;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удобные механизмы валидации;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возможность grpc почти из коробки;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dependency injection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java-подобное приложение.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Посмотрим примеры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428625"/>
            <a:ext cx="48768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Node.js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Скорость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Node.js - это платформа для разработки очень быстрого сервера. По производительности спокойно может сравниться с Java, Kotlin и Golang.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 все вышеперечисленные языки имею вложенные механизмы параллелизма (корутины, потоки и тд), а Node.js однопоточный.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так получается?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